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78" r:id="rId5"/>
    <p:sldId id="280" r:id="rId6"/>
    <p:sldId id="281" r:id="rId7"/>
    <p:sldId id="282" r:id="rId8"/>
    <p:sldId id="283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viewProps" Target="viewProps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presProps" Target="presProps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15" Type="http://schemas.openxmlformats.org/officeDocument/2006/relationships/tableStyles" Target="tableStyles.xml" /><Relationship Id="rId10" Type="http://schemas.openxmlformats.org/officeDocument/2006/relationships/slide" Target="slides/slide6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.xml" /><Relationship Id="rId4" Type="http://schemas.openxmlformats.org/officeDocument/2006/relationships/image" Target="../media/image6.jpe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9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1532" y="874644"/>
            <a:ext cx="4478676" cy="2438192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    NEOM     COMPANY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1532" y="3875239"/>
            <a:ext cx="3485072" cy="1716162"/>
          </a:xfrm>
        </p:spPr>
        <p:txBody>
          <a:bodyPr>
            <a:normAutofit/>
          </a:bodyPr>
          <a:lstStyle/>
          <a:p>
            <a:pPr algn="l"/>
            <a:r>
              <a:rPr lang="en-US" sz="2300" dirty="0"/>
              <a:t>Saudi-based </a:t>
            </a:r>
            <a:r>
              <a:rPr lang="en-US" dirty="0"/>
              <a:t>c</a:t>
            </a:r>
            <a:r>
              <a:rPr lang="en-US" sz="2300" dirty="0"/>
              <a:t>losed joint        stock company.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9A33-D59A-4503-813E-3AD2FBF2E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Management.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5B6B0-5374-4935-BF05-84341857A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1866900"/>
            <a:ext cx="11122388" cy="4991100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Managed by board of directors according to the company by-law.</a:t>
            </a:r>
          </a:p>
          <a:p>
            <a:r>
              <a:rPr lang="en-US" sz="3600" dirty="0"/>
              <a:t>The board of directors should be less than ten and not more than eleven individuals.</a:t>
            </a:r>
          </a:p>
          <a:p>
            <a:r>
              <a:rPr lang="en-US" sz="3600" dirty="0"/>
              <a:t>Every shareholder may be nominated as a member of the board of directors.</a:t>
            </a:r>
          </a:p>
          <a:p>
            <a:r>
              <a:rPr lang="en-US" sz="3600" dirty="0"/>
              <a:t>The percentage of ownership in the capital determines the nomination of an individual to the board of directors.</a:t>
            </a:r>
          </a:p>
        </p:txBody>
      </p:sp>
    </p:spTree>
    <p:extLst>
      <p:ext uri="{BB962C8B-B14F-4D97-AF65-F5344CB8AC3E}">
        <p14:creationId xmlns:p14="http://schemas.microsoft.com/office/powerpoint/2010/main" val="381726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822CD9-A131-44B1-8410-E5F295CD3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693" y="649357"/>
            <a:ext cx="5313023" cy="53008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1D33B8-02F1-4011-9BFF-85368CC1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0"/>
            <a:ext cx="5707899" cy="1025342"/>
          </a:xfrm>
        </p:spPr>
        <p:txBody>
          <a:bodyPr/>
          <a:lstStyle/>
          <a:p>
            <a:r>
              <a:rPr lang="en-US" sz="3600" b="1" dirty="0"/>
              <a:t>Shareholding.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3AE70-4D24-42C9-B57B-B97468173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8096" y="1025342"/>
            <a:ext cx="5517904" cy="3135695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Neom company being a closed joint-stock company should have a  minimum of three shareholders.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The company is given a six month grace period to supplement the required number of the shareholders.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In this type of company, only the founders are allowed to subscribe to its capital.</a:t>
            </a:r>
          </a:p>
        </p:txBody>
      </p:sp>
    </p:spTree>
    <p:extLst>
      <p:ext uri="{BB962C8B-B14F-4D97-AF65-F5344CB8AC3E}">
        <p14:creationId xmlns:p14="http://schemas.microsoft.com/office/powerpoint/2010/main" val="4212970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F37E-9C24-4B58-948A-D86BC68EE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26" y="477078"/>
            <a:ext cx="3706889" cy="1821918"/>
          </a:xfrm>
        </p:spPr>
        <p:txBody>
          <a:bodyPr>
            <a:normAutofit/>
          </a:bodyPr>
          <a:lstStyle/>
          <a:p>
            <a:r>
              <a:rPr lang="en-US" sz="3600" b="1" dirty="0"/>
              <a:t>Company’s Capital Subscription.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E1CCC-2680-4B3C-AF58-AF017250D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473" y="609600"/>
            <a:ext cx="6411924" cy="50800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 joint-stock company is a entity in which shares of the company's stock can be bought and sold by shareholders.</a:t>
            </a:r>
          </a:p>
          <a:p>
            <a:pPr marL="3690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2D7CB4-419B-43DD-9B78-0A4837DD5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9709" y="2673350"/>
            <a:ext cx="4220975" cy="357504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shareholder owns company stock in proportion, evidenced by their shares capital.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processed involved is regulated by the Laws and Regulations of commercial companies.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BF5EA-758E-4CC0-8D66-4FFD68E5C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313" y="2444281"/>
            <a:ext cx="6056244" cy="380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9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7C9D-E704-4429-96B0-41CEADBA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Nomination of a Director.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38B55-9A3B-4816-A7F6-6ACADCC05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Every shareholder is eligible and may be nominated as a member of the board of directors.</a:t>
            </a:r>
          </a:p>
          <a:p>
            <a:r>
              <a:rPr lang="en-US" sz="3200" dirty="0"/>
              <a:t>The rights to nominates an Individual to the board of directors is accorded to only the shareholder.</a:t>
            </a:r>
          </a:p>
          <a:p>
            <a:r>
              <a:rPr lang="en-US" sz="3200" dirty="0"/>
              <a:t>The general assembly doesn’t have the rights to elect a member of the board of directors.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8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9482-F118-424E-A718-6275431DE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 of Directorship.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D0A16-EA34-4567-B7C6-01456F5D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292" y="1769100"/>
            <a:ext cx="5370338" cy="4386470"/>
          </a:xfrm>
        </p:spPr>
        <p:txBody>
          <a:bodyPr/>
          <a:lstStyle/>
          <a:p>
            <a:r>
              <a:rPr lang="en-US" sz="3600" dirty="0"/>
              <a:t>The company’s law specifies the methods of termination and election.</a:t>
            </a:r>
          </a:p>
          <a:p>
            <a:r>
              <a:rPr lang="en-US" sz="3600" dirty="0"/>
              <a:t>A member of the board of director has the rights to resign at any given time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CAD05-5A94-425E-BD9B-53E06AEB4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480" y="1981199"/>
            <a:ext cx="4426227" cy="396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22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{C9CFD4CC-970E-4458-8DEC-FB66DA94BEB5}tf55705232_win32</Template>
  <TotalTime>108</TotalTime>
  <Words>267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SlateVTI</vt:lpstr>
      <vt:lpstr>    NEOM     COMPANY</vt:lpstr>
      <vt:lpstr>Company Management.</vt:lpstr>
      <vt:lpstr>Shareholding.</vt:lpstr>
      <vt:lpstr>Company’s Capital Subscription. </vt:lpstr>
      <vt:lpstr>Nomination of a Director.</vt:lpstr>
      <vt:lpstr>Termination of Directorship.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NEOM COMPANY</dc:title>
  <dc:creator>ADMIN254</dc:creator>
  <cp:lastModifiedBy>nyoike31@gmail.com</cp:lastModifiedBy>
  <cp:revision>12</cp:revision>
  <dcterms:created xsi:type="dcterms:W3CDTF">2021-02-15T16:59:20Z</dcterms:created>
  <dcterms:modified xsi:type="dcterms:W3CDTF">2021-02-15T18:58:40Z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